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23E2-9FDB-416D-A2F3-56CE18B95B99}" type="datetimeFigureOut">
              <a:rPr lang="es-CO" smtClean="0"/>
              <a:t>06/10/2019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FFB-A394-4D47-848C-8A5336157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485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23E2-9FDB-416D-A2F3-56CE18B95B99}" type="datetimeFigureOut">
              <a:rPr lang="es-CO" smtClean="0"/>
              <a:t>06/10/2019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FFB-A394-4D47-848C-8A5336157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569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23E2-9FDB-416D-A2F3-56CE18B95B99}" type="datetimeFigureOut">
              <a:rPr lang="es-CO" smtClean="0"/>
              <a:t>06/10/2019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FFB-A394-4D47-848C-8A5336157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343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23E2-9FDB-416D-A2F3-56CE18B95B99}" type="datetimeFigureOut">
              <a:rPr lang="es-CO" smtClean="0"/>
              <a:t>06/10/2019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FFB-A394-4D47-848C-8A5336157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307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23E2-9FDB-416D-A2F3-56CE18B95B99}" type="datetimeFigureOut">
              <a:rPr lang="es-CO" smtClean="0"/>
              <a:t>06/10/2019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FFB-A394-4D47-848C-8A5336157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07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23E2-9FDB-416D-A2F3-56CE18B95B99}" type="datetimeFigureOut">
              <a:rPr lang="es-CO" smtClean="0"/>
              <a:t>06/10/2019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FFB-A394-4D47-848C-8A5336157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785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23E2-9FDB-416D-A2F3-56CE18B95B99}" type="datetimeFigureOut">
              <a:rPr lang="es-CO" smtClean="0"/>
              <a:t>06/10/2019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FFB-A394-4D47-848C-8A5336157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53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23E2-9FDB-416D-A2F3-56CE18B95B99}" type="datetimeFigureOut">
              <a:rPr lang="es-CO" smtClean="0"/>
              <a:t>06/10/2019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FFB-A394-4D47-848C-8A5336157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209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23E2-9FDB-416D-A2F3-56CE18B95B99}" type="datetimeFigureOut">
              <a:rPr lang="es-CO" smtClean="0"/>
              <a:t>06/10/2019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FFB-A394-4D47-848C-8A5336157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168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23E2-9FDB-416D-A2F3-56CE18B95B99}" type="datetimeFigureOut">
              <a:rPr lang="es-CO" smtClean="0"/>
              <a:t>06/10/2019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FFB-A394-4D47-848C-8A5336157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660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23E2-9FDB-416D-A2F3-56CE18B95B99}" type="datetimeFigureOut">
              <a:rPr lang="es-CO" smtClean="0"/>
              <a:t>06/10/2019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FFB-A394-4D47-848C-8A5336157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386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723E2-9FDB-416D-A2F3-56CE18B95B99}" type="datetimeFigureOut">
              <a:rPr lang="es-CO" smtClean="0"/>
              <a:t>06/10/2019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39FFB-A394-4D47-848C-8A5336157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9103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ecuador-quito-ciudad-panorama-1458346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Plaza_de_Bolivar_(Tunja)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www.iha.com.ve/alquiler-vacacional-bogota/1PL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AFCC9-7F53-4720-BB64-E6D85AE0E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3828" y="1769477"/>
            <a:ext cx="9144000" cy="2387600"/>
          </a:xfrm>
        </p:spPr>
        <p:txBody>
          <a:bodyPr/>
          <a:lstStyle/>
          <a:p>
            <a:r>
              <a:rPr lang="es-CO" dirty="0">
                <a:solidFill>
                  <a:srgbClr val="CD9A33"/>
                </a:solidFill>
                <a:latin typeface="Work Sans Black" panose="00000A00000000000000" pitchFamily="2" charset="0"/>
              </a:rPr>
              <a:t>CANJES Y </a:t>
            </a:r>
            <a:br>
              <a:rPr lang="es-CO" dirty="0">
                <a:solidFill>
                  <a:srgbClr val="CD9A33"/>
                </a:solidFill>
                <a:latin typeface="Work Sans Black" panose="00000A00000000000000" pitchFamily="2" charset="0"/>
              </a:rPr>
            </a:br>
            <a:r>
              <a:rPr lang="es-CO" dirty="0">
                <a:latin typeface="Work Sans Black" panose="00000A00000000000000" pitchFamily="2" charset="0"/>
              </a:rPr>
              <a:t>CONVENIOS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5FB992E-098F-4D1E-97A9-67BFA361505B}"/>
              </a:ext>
            </a:extLst>
          </p:cNvPr>
          <p:cNvSpPr/>
          <p:nvPr/>
        </p:nvSpPr>
        <p:spPr>
          <a:xfrm>
            <a:off x="7431314" y="159657"/>
            <a:ext cx="4223657" cy="9627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9B5374A-4E19-44E0-B578-AD908860E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6" y="159657"/>
            <a:ext cx="3858651" cy="8945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6622F49-C778-4BE9-B144-038181664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9533" y="478766"/>
            <a:ext cx="2579077" cy="1934308"/>
          </a:xfrm>
          <a:prstGeom prst="rect">
            <a:avLst/>
          </a:prstGeom>
        </p:spPr>
      </p:pic>
      <p:pic>
        <p:nvPicPr>
          <p:cNvPr id="13" name="Imagen 12" descr="Imagen que contiene edificio, exterior, gente, grande&#10;&#10;Descripción generada automáticamente">
            <a:extLst>
              <a:ext uri="{FF2B5EF4-FFF2-40B4-BE49-F238E27FC236}">
                <a16:creationId xmlns:a16="http://schemas.microsoft.com/office/drawing/2014/main" id="{0273FA3A-EDFC-4D24-A435-B0E298FBF8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0210" y="4418444"/>
            <a:ext cx="2744917" cy="205868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38C1979-E3EC-44D9-B99D-49BBD528A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82216" y="4418444"/>
            <a:ext cx="2579078" cy="205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51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2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Work Sans Black</vt:lpstr>
      <vt:lpstr>Office Theme</vt:lpstr>
      <vt:lpstr>CANJES Y  CONVENIOS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CANJES Y  CONVENIOS</dc:title>
  <dc:creator>monica arevalo cardozo</dc:creator>
  <cp:lastModifiedBy>monica arevalo cardozo</cp:lastModifiedBy>
  <cp:revision>2</cp:revision>
  <dcterms:created xsi:type="dcterms:W3CDTF">2019-10-06T18:34:43Z</dcterms:created>
  <dcterms:modified xsi:type="dcterms:W3CDTF">2019-10-06T18:48:31Z</dcterms:modified>
</cp:coreProperties>
</file>